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5EEDF6-05A3-4128-B6FD-3A848E7E1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5" y="52387"/>
            <a:ext cx="611505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0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2020-04-18T07:36:16Z</dcterms:created>
  <dcterms:modified xsi:type="dcterms:W3CDTF">2020-04-19T16:50:36Z</dcterms:modified>
</cp:coreProperties>
</file>